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743" y="2052638"/>
            <a:ext cx="2075834" cy="53657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alfombrilla</a:t>
            </a:r>
            <a:endParaRPr lang="en-GB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espejo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bañera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ducha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2034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lavabo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672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grifo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70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cepillo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dientes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pasta de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dientes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2034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jabón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672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el v</a:t>
            </a:r>
            <a:r>
              <a:rPr lang="el-GR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ά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ter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70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toalla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>
                <a:latin typeface="Comic Sans MS" panose="030F0702030302020204" pitchFamily="66" charset="0"/>
              </a:rPr>
              <a:t>Bathroom</a:t>
            </a:r>
            <a:r>
              <a:rPr lang="es-ES" sz="2400" b="1" dirty="0" smtClean="0">
                <a:latin typeface="Comic Sans MS" panose="030F0702030302020204" pitchFamily="66" charset="0"/>
              </a:rPr>
              <a:t> – </a:t>
            </a:r>
            <a:r>
              <a:rPr lang="es-ES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Baño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8868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champú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0" y="1057541"/>
            <a:ext cx="1308401" cy="713673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79" y="973489"/>
            <a:ext cx="1200241" cy="881777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749" y="1014664"/>
            <a:ext cx="1282501" cy="799426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255" y="941964"/>
            <a:ext cx="1009429" cy="944826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15" y="2896447"/>
            <a:ext cx="732690" cy="1019394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199" y="2878829"/>
            <a:ext cx="1080000" cy="1054631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4567" y="3031871"/>
            <a:ext cx="764864" cy="748547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4979" y="3045619"/>
            <a:ext cx="1411980" cy="721051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833" y="5115582"/>
            <a:ext cx="1337655" cy="776583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943708" y="5077558"/>
            <a:ext cx="846983" cy="852630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9664" y="5119753"/>
            <a:ext cx="1234671" cy="768240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9315" y="4992709"/>
            <a:ext cx="423308" cy="10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44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la alfombrilla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17</cp:revision>
  <dcterms:created xsi:type="dcterms:W3CDTF">2006-08-16T00:00:00Z</dcterms:created>
  <dcterms:modified xsi:type="dcterms:W3CDTF">2016-01-03T17:00:58Z</dcterms:modified>
</cp:coreProperties>
</file>